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notesMasterIdLst>
    <p:notesMasterId r:id="rId13"/>
  </p:notesMasterIdLst>
  <p:sldIdLst>
    <p:sldId id="256" r:id="rId2"/>
    <p:sldId id="263" r:id="rId3"/>
    <p:sldId id="257" r:id="rId4"/>
    <p:sldId id="258" r:id="rId5"/>
    <p:sldId id="259" r:id="rId6"/>
    <p:sldId id="261" r:id="rId7"/>
    <p:sldId id="260" r:id="rId8"/>
    <p:sldId id="262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95"/>
    <p:restoredTop sz="94630"/>
  </p:normalViewPr>
  <p:slideViewPr>
    <p:cSldViewPr snapToGrid="0" snapToObjects="1">
      <p:cViewPr varScale="1">
        <p:scale>
          <a:sx n="100" d="100"/>
          <a:sy n="100" d="100"/>
        </p:scale>
        <p:origin x="64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BEAE9-2B8A-254C-A134-D5ACA3E45A20}" type="datetimeFigureOut">
              <a:rPr lang="en-US" smtClean="0"/>
              <a:t>5/10/17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A024FE-F63F-AE44-A9AD-A22E27637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07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C1918E9-14D6-744A-837D-DD19CAB1E49C}" type="datetimeFigureOut">
              <a:rPr lang="en-US" smtClean="0"/>
              <a:t>5/10/17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0CA03E84-91E0-7B4E-A253-A41F90F57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568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Junction Studio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Jane Kim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62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I encountered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Difficulties:</a:t>
            </a:r>
          </a:p>
          <a:p>
            <a:pPr lvl="1"/>
            <a:r>
              <a:rPr lang="en-US" dirty="0" smtClean="0"/>
              <a:t>I had a lot of trouble with organization. </a:t>
            </a:r>
          </a:p>
          <a:p>
            <a:pPr lvl="2"/>
            <a:r>
              <a:rPr lang="en-US" dirty="0"/>
              <a:t>Because every page required a different layout, it was important that I remembered what I had named all of the </a:t>
            </a:r>
            <a:r>
              <a:rPr lang="en-US" dirty="0" err="1"/>
              <a:t>divs.</a:t>
            </a:r>
            <a:r>
              <a:rPr lang="en-US" dirty="0"/>
              <a:t> Specifically, I had forgotten to specify which unordered list I wanted for my scroll buttons, and my unordered list from my chart moved over to where my scroll buttons were suppose to </a:t>
            </a:r>
            <a:r>
              <a:rPr lang="en-US" dirty="0" smtClean="0"/>
              <a:t>be.</a:t>
            </a:r>
          </a:p>
          <a:p>
            <a:pPr lvl="1"/>
            <a:r>
              <a:rPr lang="en-US" dirty="0" smtClean="0"/>
              <a:t>I had trouble with the colors. Because my background was grey, I didn’t know if white would be legible or black. I decided to go with both. 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4172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dirty="0" smtClean="0"/>
              <a:t>I learned </a:t>
            </a:r>
            <a:r>
              <a:rPr lang="en-US" dirty="0"/>
              <a:t>in order to accomplish your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Things I learned:</a:t>
            </a:r>
          </a:p>
          <a:p>
            <a:pPr lvl="1"/>
            <a:r>
              <a:rPr lang="en-US" dirty="0" smtClean="0"/>
              <a:t>how to create a lightbox gallery for my Gallery page. </a:t>
            </a:r>
          </a:p>
          <a:p>
            <a:pPr lvl="1"/>
            <a:r>
              <a:rPr lang="en-US" dirty="0" smtClean="0"/>
              <a:t>how to create charts for my Classes page. </a:t>
            </a:r>
          </a:p>
          <a:p>
            <a:pPr lvl="1"/>
            <a:r>
              <a:rPr lang="en-US" dirty="0" smtClean="0"/>
              <a:t>how to make a website with a parallax effect. 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sing </a:t>
            </a:r>
            <a:r>
              <a:rPr lang="en-US" dirty="0" err="1" smtClean="0"/>
              <a:t>greensock</a:t>
            </a:r>
            <a:r>
              <a:rPr lang="en-US" dirty="0" smtClean="0"/>
              <a:t> and </a:t>
            </a:r>
            <a:r>
              <a:rPr lang="en-US" dirty="0" err="1" smtClean="0"/>
              <a:t>jquery</a:t>
            </a:r>
            <a:r>
              <a:rPr lang="en-US" dirty="0" smtClean="0"/>
              <a:t> to linking id’s of </a:t>
            </a:r>
            <a:r>
              <a:rPr lang="en-US" dirty="0" err="1" smtClean="0"/>
              <a:t>divs</a:t>
            </a:r>
            <a:r>
              <a:rPr lang="en-US" dirty="0" smtClean="0"/>
              <a:t> in order to scroll through pages instead of linking pages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reating toggle buttons </a:t>
            </a:r>
          </a:p>
        </p:txBody>
      </p:sp>
    </p:spTree>
    <p:extLst>
      <p:ext uri="{BB962C8B-B14F-4D97-AF65-F5344CB8AC3E}">
        <p14:creationId xmlns:p14="http://schemas.microsoft.com/office/powerpoint/2010/main" val="101691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chose to 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5"/>
            <a:ext cx="7729728" cy="2000216"/>
          </a:xfrm>
        </p:spPr>
        <p:txBody>
          <a:bodyPr>
            <a:normAutofit/>
          </a:bodyPr>
          <a:lstStyle/>
          <a:p>
            <a:r>
              <a:rPr lang="en-US" dirty="0" smtClean="0"/>
              <a:t>I created a website for a made-up art studio called Junction Studio. </a:t>
            </a:r>
          </a:p>
          <a:p>
            <a:r>
              <a:rPr lang="en-US" dirty="0" smtClean="0"/>
              <a:t>The website has 5 pages: Home,  About, Classes, Gallery, and Contact. </a:t>
            </a:r>
          </a:p>
          <a:p>
            <a:r>
              <a:rPr lang="en-US" dirty="0" smtClean="0"/>
              <a:t>Each page has a different layout. </a:t>
            </a:r>
          </a:p>
          <a:p>
            <a:r>
              <a:rPr lang="en-US" dirty="0" smtClean="0"/>
              <a:t>My website uses a parallax effect. </a:t>
            </a:r>
          </a:p>
          <a:p>
            <a:r>
              <a:rPr lang="en-US" dirty="0" smtClean="0"/>
              <a:t>I tried to have a darker color scheme.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2791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63" y="1793813"/>
            <a:ext cx="4816475" cy="3270375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This is my Home page. </a:t>
            </a:r>
            <a:endParaRPr lang="en-US" dirty="0"/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There is an opacity effect on this image. I decided to include this because it made the image less harsh and softer. </a:t>
            </a:r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There are also scroll buttons on the right that link to each separate page.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Page</a:t>
            </a:r>
            <a:endParaRPr lang="en-US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63" y="1808291"/>
            <a:ext cx="4816475" cy="3241419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This is my About page. </a:t>
            </a:r>
            <a:endParaRPr lang="en-US" dirty="0"/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I wanted to keep this page relatively simple because it is mostly content based.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35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Page</a:t>
            </a:r>
            <a:endParaRPr lang="en-US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63" y="1791631"/>
            <a:ext cx="4816475" cy="3274739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This is the Classes Page. </a:t>
            </a:r>
            <a:endParaRPr lang="en-US" dirty="0"/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I chose to create two boxes that had the pricing of the two classes that are offered. </a:t>
            </a:r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I have also included the pricing of the classes. </a:t>
            </a:r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I chose to use a chart format because I thought it would be the most clear way to show this information. </a:t>
            </a:r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When hovered over, on the box, there is a black hover shadow.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10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Gallery </a:t>
            </a:r>
            <a:r>
              <a:rPr lang="en-US" dirty="0" err="1" smtClean="0"/>
              <a:t>PAge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63" y="1827364"/>
            <a:ext cx="4816475" cy="3203273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This is my Gallery Page.</a:t>
            </a:r>
            <a:endParaRPr lang="en-US" dirty="0"/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It is in a lightbox gallery format.</a:t>
            </a:r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If you click on the image it will create a pop-up window with an enlarged version of the image.</a:t>
            </a:r>
          </a:p>
          <a:p>
            <a:pPr marL="285750" lvl="0" indent="-28575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When the viewer clicks on the image, on the top left order, there is a counter for which number image the viewer is on.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05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Page</a:t>
            </a:r>
            <a:endParaRPr lang="en-US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63" y="1940114"/>
            <a:ext cx="4816475" cy="2977772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20000"/>
          </a:bodyPr>
          <a:lstStyle/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/>
              <a:t>This is my C</a:t>
            </a:r>
            <a:r>
              <a:rPr lang="en-US" dirty="0" smtClean="0"/>
              <a:t>ontact page.</a:t>
            </a:r>
          </a:p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I gave my studio two locations, one in Manhattan and one in Brooklyn. </a:t>
            </a:r>
          </a:p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I decided to make it a page with a toggling tab. </a:t>
            </a:r>
          </a:p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Within each tab, the location, hours, and phone number are stated. </a:t>
            </a:r>
          </a:p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There is also an “x” that can be used to exit out of the tab. </a:t>
            </a:r>
          </a:p>
          <a:p>
            <a:pPr marL="342900" lvl="0" indent="-342900" algn="l">
              <a:spcBef>
                <a:spcPts val="0"/>
              </a:spcBef>
              <a:buClrTx/>
              <a:buFont typeface="Arial" charset="0"/>
              <a:buChar char="•"/>
              <a:defRPr/>
            </a:pPr>
            <a:r>
              <a:rPr lang="en-US" dirty="0" smtClean="0"/>
              <a:t>I also decided to float the location to the left and the hours to the right because I wanted the center to be empty so that the viewer can see the image better. </a:t>
            </a:r>
          </a:p>
        </p:txBody>
      </p:sp>
    </p:spTree>
    <p:extLst>
      <p:ext uri="{BB962C8B-B14F-4D97-AF65-F5344CB8AC3E}">
        <p14:creationId xmlns:p14="http://schemas.microsoft.com/office/powerpoint/2010/main" val="1363608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Footer Section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63" y="2923858"/>
            <a:ext cx="4816475" cy="1010285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This is my footer section, and it is at the bottom of the page. 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There are icons that link to a website. </a:t>
            </a:r>
          </a:p>
        </p:txBody>
      </p:sp>
    </p:spTree>
    <p:extLst>
      <p:ext uri="{BB962C8B-B14F-4D97-AF65-F5344CB8AC3E}">
        <p14:creationId xmlns:p14="http://schemas.microsoft.com/office/powerpoint/2010/main" val="14065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Snippet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pPr lvl="1"/>
            <a:r>
              <a:rPr lang="en-US" dirty="0" smtClean="0"/>
              <a:t>This </a:t>
            </a:r>
            <a:r>
              <a:rPr lang="en-US" dirty="0"/>
              <a:t>is an snippet of my code for my home page. </a:t>
            </a:r>
          </a:p>
          <a:p>
            <a:pPr lvl="1"/>
            <a:r>
              <a:rPr lang="en-US" dirty="0" smtClean="0"/>
              <a:t>First I created a main div that would contain all of my pages.</a:t>
            </a:r>
          </a:p>
          <a:p>
            <a:pPr lvl="1"/>
            <a:r>
              <a:rPr lang="en-US" dirty="0" smtClean="0"/>
              <a:t>Next, I separated </a:t>
            </a:r>
            <a:r>
              <a:rPr lang="en-US" dirty="0"/>
              <a:t>each page into a different </a:t>
            </a:r>
            <a:r>
              <a:rPr lang="en-US" dirty="0" smtClean="0"/>
              <a:t>section and named them with different ids.</a:t>
            </a:r>
            <a:endParaRPr lang="en-US" dirty="0"/>
          </a:p>
          <a:p>
            <a:pPr lvl="1"/>
            <a:r>
              <a:rPr lang="en-US" dirty="0" smtClean="0"/>
              <a:t>Within </a:t>
            </a:r>
            <a:r>
              <a:rPr lang="en-US" dirty="0"/>
              <a:t>the section, I created a div in order to upload the pictures to each section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In my CSS code, I had to make sure that the background was fixed, and I also had to make sure that the size would cover the screen. </a:t>
            </a:r>
          </a:p>
          <a:p>
            <a:pPr lvl="1"/>
            <a:r>
              <a:rPr lang="en-US" dirty="0" smtClean="0"/>
              <a:t>I also decided to add in a little opacity in order to soften the website. </a:t>
            </a:r>
            <a:endParaRPr lang="en-US" dirty="0"/>
          </a:p>
          <a:p>
            <a:endParaRPr lang="en-US" sz="16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311" y="2404410"/>
            <a:ext cx="4128251" cy="14355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030" y="4208004"/>
            <a:ext cx="3456812" cy="176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09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932</TotalTime>
  <Words>676</Words>
  <Application>Microsoft Macintosh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Gill Sans MT</vt:lpstr>
      <vt:lpstr>Arial</vt:lpstr>
      <vt:lpstr>Parcel</vt:lpstr>
      <vt:lpstr>Junction Studio</vt:lpstr>
      <vt:lpstr>What I chose to do</vt:lpstr>
      <vt:lpstr>Home Page</vt:lpstr>
      <vt:lpstr>About Page</vt:lpstr>
      <vt:lpstr>Classes Page</vt:lpstr>
      <vt:lpstr>Gallery PAge</vt:lpstr>
      <vt:lpstr>Contact Page</vt:lpstr>
      <vt:lpstr>Footer Section</vt:lpstr>
      <vt:lpstr>Code Snippet</vt:lpstr>
      <vt:lpstr>Issues I encountered</vt:lpstr>
      <vt:lpstr>What I learned in order to accomplish your project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18</cp:revision>
  <dcterms:created xsi:type="dcterms:W3CDTF">2017-05-10T07:40:40Z</dcterms:created>
  <dcterms:modified xsi:type="dcterms:W3CDTF">2017-05-10T23:13:32Z</dcterms:modified>
</cp:coreProperties>
</file>

<file path=docProps/thumbnail.jpeg>
</file>